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10EB6-F68F-453C-ABC2-383935F8E693}" type="datetimeFigureOut">
              <a:rPr lang="pl-PL" smtClean="0"/>
              <a:t>2016-07-20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96F5E-2AED-49EA-86A3-D2AA38E8CA3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96419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910EB6-F68F-453C-ABC2-383935F8E693}" type="datetimeFigureOut">
              <a:rPr lang="pl-PL" smtClean="0"/>
              <a:t>2016-07-20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96F5E-2AED-49EA-86A3-D2AA38E8CA3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53822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l-PL" altLang="pl-PL" sz="2800" b="1" smtClean="0">
                <a:latin typeface="Arial Unicode MS" pitchFamily="34" charset="-128"/>
              </a:rPr>
              <a:t>Fotowoltaika </a:t>
            </a:r>
            <a:br>
              <a:rPr lang="pl-PL" altLang="pl-PL" sz="2800" b="1" smtClean="0">
                <a:latin typeface="Arial Unicode MS" pitchFamily="34" charset="-128"/>
              </a:rPr>
            </a:br>
            <a:r>
              <a:rPr lang="pl-PL" altLang="pl-PL" sz="2800" b="1" smtClean="0">
                <a:latin typeface="Arial Unicode MS" pitchFamily="34" charset="-128"/>
              </a:rPr>
              <a:t>inwestycje w oparciu o 80% datacji</a:t>
            </a:r>
            <a:endParaRPr lang="de-DE" altLang="pl-PL" sz="2800" b="1" dirty="0" smtClean="0">
              <a:latin typeface="Arial Unicode MS" pitchFamily="34" charset="-128"/>
            </a:endParaRPr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228916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pl-PL" altLang="pl-PL" sz="3800" smtClean="0">
                <a:latin typeface="Arial Unicode MS" pitchFamily="34" charset="-128"/>
              </a:rPr>
              <a:t/>
            </a:r>
            <a:br>
              <a:rPr lang="pl-PL" altLang="pl-PL" sz="3800" smtClean="0">
                <a:latin typeface="Arial Unicode MS" pitchFamily="34" charset="-128"/>
              </a:rPr>
            </a:br>
            <a:r>
              <a:rPr lang="pl-PL" altLang="pl-PL" sz="3800" smtClean="0">
                <a:latin typeface="Arial Unicode MS" pitchFamily="34" charset="-128"/>
              </a:rPr>
              <a:t>Co to jest fotowoltaika?</a:t>
            </a:r>
            <a:endParaRPr lang="de-DE" altLang="pl-PL" sz="3800" smtClean="0">
              <a:latin typeface="Arial Unicode MS" pitchFamily="34" charset="-128"/>
            </a:endParaRPr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524769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pl-PL" altLang="pl-PL" sz="4000" smtClean="0">
                <a:latin typeface="Arial Unicode MS" pitchFamily="34" charset="-128"/>
              </a:rPr>
              <a:t/>
            </a:r>
            <a:br>
              <a:rPr lang="pl-PL" altLang="pl-PL" sz="4000" smtClean="0">
                <a:latin typeface="Arial Unicode MS" pitchFamily="34" charset="-128"/>
              </a:rPr>
            </a:br>
            <a:r>
              <a:rPr lang="pl-PL" altLang="pl-PL" sz="4000" smtClean="0">
                <a:latin typeface="Arial Unicode MS" pitchFamily="34" charset="-128"/>
              </a:rPr>
              <a:t>Schemat instalacji</a:t>
            </a:r>
            <a:endParaRPr lang="de-DE" altLang="pl-PL" sz="4000" smtClean="0">
              <a:latin typeface="Arial Unicode MS" pitchFamily="34" charset="-128"/>
            </a:endParaRPr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1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pl-PL" altLang="pl-PL" sz="3800" smtClean="0">
                <a:latin typeface="Arial Unicode MS" pitchFamily="34" charset="-128"/>
              </a:rPr>
              <a:t/>
            </a:r>
            <a:br>
              <a:rPr lang="pl-PL" altLang="pl-PL" sz="3800" smtClean="0">
                <a:latin typeface="Arial Unicode MS" pitchFamily="34" charset="-128"/>
              </a:rPr>
            </a:br>
            <a:r>
              <a:rPr lang="pl-PL" altLang="pl-PL" sz="3800" smtClean="0">
                <a:latin typeface="Arial Unicode MS" pitchFamily="34" charset="-128"/>
              </a:rPr>
              <a:t>Dlaczego fotowoltaika?</a:t>
            </a:r>
            <a:endParaRPr lang="de-DE" altLang="pl-PL" sz="3800" smtClean="0">
              <a:latin typeface="Arial Unicode MS" pitchFamily="34" charset="-128"/>
            </a:endParaRPr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863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pl-PL" altLang="pl-PL" sz="4000" smtClean="0">
                <a:latin typeface="Arial Unicode MS" pitchFamily="34" charset="-128"/>
              </a:rPr>
              <a:t/>
            </a:r>
            <a:br>
              <a:rPr lang="pl-PL" altLang="pl-PL" sz="4000" smtClean="0">
                <a:latin typeface="Arial Unicode MS" pitchFamily="34" charset="-128"/>
              </a:rPr>
            </a:br>
            <a:r>
              <a:rPr lang="pl-PL" altLang="pl-PL" sz="4000" smtClean="0">
                <a:latin typeface="Arial Unicode MS" pitchFamily="34" charset="-128"/>
              </a:rPr>
              <a:t>Przykłady zastosowań</a:t>
            </a:r>
            <a:endParaRPr lang="de-DE" altLang="pl-PL" sz="4000" smtClean="0">
              <a:latin typeface="Arial Unicode MS" pitchFamily="34" charset="-128"/>
            </a:endParaRPr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961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pl-PL" altLang="pl-PL" sz="3800" smtClean="0">
                <a:latin typeface="Arial Unicode MS" pitchFamily="34" charset="-128"/>
              </a:rPr>
              <a:t/>
            </a:r>
            <a:br>
              <a:rPr lang="pl-PL" altLang="pl-PL" sz="3800" smtClean="0">
                <a:latin typeface="Arial Unicode MS" pitchFamily="34" charset="-128"/>
              </a:rPr>
            </a:br>
            <a:r>
              <a:rPr lang="pl-PL" altLang="pl-PL" sz="3800" smtClean="0">
                <a:latin typeface="Arial Unicode MS" pitchFamily="34" charset="-128"/>
              </a:rPr>
              <a:t>Przykłady zastosowań c.d.</a:t>
            </a:r>
            <a:endParaRPr lang="de-DE" altLang="pl-PL" sz="3800" smtClean="0">
              <a:latin typeface="Arial Unicode MS" pitchFamily="34" charset="-128"/>
            </a:endParaRPr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284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0711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pl-PL" altLang="pl-PL" sz="4000" smtClean="0">
                <a:latin typeface="Arial Unicode MS" pitchFamily="34" charset="-128"/>
              </a:rPr>
              <a:t/>
            </a:r>
            <a:br>
              <a:rPr lang="pl-PL" altLang="pl-PL" sz="4000" smtClean="0">
                <a:latin typeface="Arial Unicode MS" pitchFamily="34" charset="-128"/>
              </a:rPr>
            </a:br>
            <a:r>
              <a:rPr lang="pl-PL" altLang="pl-PL" sz="4000" smtClean="0">
                <a:latin typeface="Arial Unicode MS" pitchFamily="34" charset="-128"/>
              </a:rPr>
              <a:t>Ustawa o OZE</a:t>
            </a:r>
            <a:endParaRPr lang="de-DE" altLang="pl-PL" sz="4000" dirty="0" smtClean="0">
              <a:latin typeface="Arial Unicode MS" pitchFamily="34" charset="-128"/>
            </a:endParaRPr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2669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pl-PL" altLang="pl-PL" sz="3200" smtClean="0">
                <a:latin typeface="Arial Unicode MS" pitchFamily="34" charset="-128"/>
              </a:rPr>
              <a:t>Ustawa o OZE</a:t>
            </a:r>
            <a:br>
              <a:rPr lang="pl-PL" altLang="pl-PL" sz="3200" smtClean="0">
                <a:latin typeface="Arial Unicode MS" pitchFamily="34" charset="-128"/>
              </a:rPr>
            </a:br>
            <a:endParaRPr lang="de-DE" altLang="pl-PL" sz="3200" dirty="0" smtClean="0">
              <a:latin typeface="Arial Unicode MS" pitchFamily="34" charset="-128"/>
            </a:endParaRPr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816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l-PL" altLang="pl-PL" sz="3800" smtClean="0">
                <a:latin typeface="Arial Unicode MS" pitchFamily="34" charset="-128"/>
              </a:rPr>
              <a:t>Instytut Partnerstwa Gospodarczego</a:t>
            </a:r>
            <a:endParaRPr lang="de-DE" altLang="pl-PL" sz="3800" dirty="0" smtClean="0"/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0550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296698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Pokaz na ekranie (4:3)</PresentationFormat>
  <Paragraphs>9</Paragraphs>
  <Slides>11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Motyw pakietu Office</vt:lpstr>
      <vt:lpstr>Fotowoltaika  inwestycje w oparciu o 80% datacji</vt:lpstr>
      <vt:lpstr> Co to jest fotowoltaika?</vt:lpstr>
      <vt:lpstr> Schemat instalacji</vt:lpstr>
      <vt:lpstr> Dlaczego fotowoltaika?</vt:lpstr>
      <vt:lpstr> Przykłady zastosowań</vt:lpstr>
      <vt:lpstr> Przykłady zastosowań c.d.</vt:lpstr>
      <vt:lpstr>Prezentacja programu PowerPoint</vt:lpstr>
      <vt:lpstr> Ustawa o OZE</vt:lpstr>
      <vt:lpstr>Ustawa o OZE </vt:lpstr>
      <vt:lpstr>Instytut Partnerstwa Gospodarczego</vt:lpstr>
      <vt:lpstr>Prezentacja programu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Fotowoltaika  inwestycje w oparciu o 80% datacji</dc:title>
  <dc:creator>u.szybinska</dc:creator>
  <cp:lastModifiedBy>u.szybinska</cp:lastModifiedBy>
  <cp:revision>1</cp:revision>
  <dcterms:created xsi:type="dcterms:W3CDTF">2016-07-20T08:52:57Z</dcterms:created>
  <dcterms:modified xsi:type="dcterms:W3CDTF">2016-07-20T08:52:57Z</dcterms:modified>
</cp:coreProperties>
</file>